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69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2" autoAdjust="0"/>
    <p:restoredTop sz="94660"/>
  </p:normalViewPr>
  <p:slideViewPr>
    <p:cSldViewPr>
      <p:cViewPr varScale="1">
        <p:scale>
          <a:sx n="100" d="100"/>
          <a:sy n="100" d="100"/>
        </p:scale>
        <p:origin x="-234" y="3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535BB-BBF8-41DC-881A-F86FE5468FA7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B8312-25CD-4922-B4F7-C15BD68CD8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535BB-BBF8-41DC-881A-F86FE5468FA7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B8312-25CD-4922-B4F7-C15BD68CD8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535BB-BBF8-41DC-881A-F86FE5468FA7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B8312-25CD-4922-B4F7-C15BD68CD8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535BB-BBF8-41DC-881A-F86FE5468FA7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B8312-25CD-4922-B4F7-C15BD68CD8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535BB-BBF8-41DC-881A-F86FE5468FA7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B8312-25CD-4922-B4F7-C15BD68CD8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535BB-BBF8-41DC-881A-F86FE5468FA7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B8312-25CD-4922-B4F7-C15BD68CD8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535BB-BBF8-41DC-881A-F86FE5468FA7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B8312-25CD-4922-B4F7-C15BD68CD8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535BB-BBF8-41DC-881A-F86FE5468FA7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B8312-25CD-4922-B4F7-C15BD68CD8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535BB-BBF8-41DC-881A-F86FE5468FA7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B8312-25CD-4922-B4F7-C15BD68CD8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535BB-BBF8-41DC-881A-F86FE5468FA7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B8312-25CD-4922-B4F7-C15BD68CD8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535BB-BBF8-41DC-881A-F86FE5468FA7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B8312-25CD-4922-B4F7-C15BD68CD8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C535BB-BBF8-41DC-881A-F86FE5468FA7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BB8312-25CD-4922-B4F7-C15BD68CD84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gosuslugi-online.ru/wp-content/uploads/2015/10/51.jpg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gosuslugi-online.ru/wp-content/uploads/2015/10/61.jpg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gosuslugi-online.ru/wp-content/uploads/2015/10/71.jpg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gosuslugi-online.ru/wp-content/uploads/2015/10/11.jpg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gosuslugi-online.ru/wp-content/uploads/2015/10/21.jpg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gosuslugi-online.ru/wp-content/uploads/2015/10/31.jpg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gosuslugi-online.ru/wp-content/uploads/2015/10/41.jpg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gosuslugi-online.ru/wp-content/uploads/2015/10/5a.jpg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071670" y="1641849"/>
            <a:ext cx="5286412" cy="3447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Запись в электронную очередь в детский сад через сайт   </a:t>
            </a:r>
            <a:r>
              <a:rPr kumimoji="0" lang="ru-RU" sz="4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госуслуги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b="1" dirty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Как записать ребёнка в детский сад через госуслуги">
            <a:hlinkClick r:id="rId2" tooltip="&quot;&quot;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928670"/>
            <a:ext cx="7095320" cy="592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143000"/>
          </a:xfrm>
        </p:spPr>
        <p:txBody>
          <a:bodyPr>
            <a:noAutofit/>
          </a:bodyPr>
          <a:lstStyle/>
          <a:p>
            <a:r>
              <a:rPr lang="ru-RU" sz="1800" b="1" dirty="0"/>
              <a:t>Выбор предпочитаемого детского сада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/>
              <a:t>На карте города выбираем желаемый детский сад. На случай, если в желаемом детском саду не окажется мест, Вы можете выбрать несколько альтернативных (предпочтительных) детских садов. </a:t>
            </a:r>
            <a:br>
              <a:rPr lang="ru-RU" sz="1800" dirty="0"/>
            </a:br>
            <a:endParaRPr lang="ru-RU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Как записать ребёнка в детский сад через госуслуги">
            <a:hlinkClick r:id="rId2" tooltip="&quot;&quot;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1071546"/>
            <a:ext cx="7424228" cy="5786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800" b="1" dirty="0"/>
              <a:t>Параметры зачисления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/>
              <a:t>Выбираем учебный год, с которого Вы планируете отдать ребенка в детский сад, специфику группы (общеобразовательная, оздоровительная или компенсационная). Так же при подаче заявления вам необходимо указать наличие льгот. </a:t>
            </a:r>
            <a:br>
              <a:rPr lang="ru-RU" sz="1800" dirty="0"/>
            </a:br>
            <a:endParaRPr lang="ru-RU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ru-RU" b="1" dirty="0"/>
              <a:t>Копии документов для оформления заявки</a:t>
            </a:r>
            <a:endParaRPr lang="ru-RU" dirty="0"/>
          </a:p>
          <a:p>
            <a:r>
              <a:rPr lang="ru-RU" dirty="0"/>
              <a:t>Загружаем в раздел </a:t>
            </a:r>
            <a:r>
              <a:rPr lang="ru-RU" dirty="0" err="1"/>
              <a:t>скан-копии</a:t>
            </a:r>
            <a:r>
              <a:rPr lang="ru-RU" dirty="0"/>
              <a:t> всех необходимых документов: </a:t>
            </a:r>
          </a:p>
          <a:p>
            <a:pPr lvl="0"/>
            <a:r>
              <a:rPr lang="ru-RU" dirty="0"/>
              <a:t>документ, удостоверяющий личность родителей (законных представителей) </a:t>
            </a:r>
          </a:p>
          <a:p>
            <a:pPr lvl="0"/>
            <a:r>
              <a:rPr lang="ru-RU" dirty="0"/>
              <a:t>документ, подтверждающий право заявителей предоставлять интересы ребенка (в случае, если заявитель не является родителем) </a:t>
            </a:r>
          </a:p>
          <a:p>
            <a:pPr lvl="0"/>
            <a:r>
              <a:rPr lang="ru-RU" dirty="0"/>
              <a:t>свидетельство о рождении ребенка </a:t>
            </a:r>
          </a:p>
          <a:p>
            <a:pPr lvl="0"/>
            <a:r>
              <a:rPr lang="ru-RU" dirty="0"/>
              <a:t>документ, подтверждающий место проживания ребенка по указанному адресу </a:t>
            </a:r>
          </a:p>
          <a:p>
            <a:pPr lvl="0"/>
            <a:r>
              <a:rPr lang="ru-RU" dirty="0"/>
              <a:t>документ, подтверждающий право (льготу) родителям (законным представителям) на внеочередное или первоочередное предоставление места в ДОО </a:t>
            </a:r>
          </a:p>
          <a:p>
            <a:pPr lvl="0"/>
            <a:r>
              <a:rPr lang="ru-RU" dirty="0"/>
              <a:t>документ, подтверждающий необходимость зачисления в группу оздоровительной направленности (при наличии потребности) </a:t>
            </a:r>
          </a:p>
          <a:p>
            <a:pPr lvl="0"/>
            <a:r>
              <a:rPr lang="ru-RU" dirty="0"/>
              <a:t>заключение </a:t>
            </a:r>
            <a:r>
              <a:rPr lang="ru-RU" dirty="0" err="1"/>
              <a:t>психолого-медико-педагогической</a:t>
            </a:r>
            <a:r>
              <a:rPr lang="ru-RU" dirty="0"/>
              <a:t> комиссии для постановки на учет в группы компенсирующей направленности (при наличии потребности) </a:t>
            </a:r>
          </a:p>
          <a:p>
            <a:r>
              <a:rPr lang="ru-RU" dirty="0"/>
              <a:t>Внимательно проверяем все указанные вами данные, даем свое согласие на их обработку. После клика по кнопке «Подать заявление», информация отправляется на проверку данных на портал </a:t>
            </a:r>
            <a:r>
              <a:rPr lang="ru-RU" dirty="0" err="1"/>
              <a:t>госуслуги</a:t>
            </a:r>
            <a:r>
              <a:rPr lang="ru-RU" dirty="0"/>
              <a:t>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Как записать ребёнка в детский сад через госуслуги">
            <a:hlinkClick r:id="rId2" tooltip="&quot;&quot;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0"/>
            <a:ext cx="8215370" cy="6643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1285852" y="1798348"/>
            <a:ext cx="7000924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Через несколько дней, после рассмотрения вашего электронного заявления, вас уведомят об успешной регистрации либо отказе в постановке в электронную очередь в детский сад через контактные данные, указанные в личном кабинете портала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госуслуг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Поставить ребёнка в электронную очередь в детский сад через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госуслуги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можно сразу после рождения.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Зарегистрируйтесь</a:t>
            </a:r>
            <a:r>
              <a:rPr lang="ru-RU" dirty="0" smtClean="0"/>
              <a:t> на портале.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Зайдите на </a:t>
            </a:r>
            <a:r>
              <a:rPr lang="en-US" dirty="0" smtClean="0"/>
              <a:t>https://esia.gosuslugi.ru/registration/</a:t>
            </a:r>
            <a:r>
              <a:rPr lang="ru-RU" dirty="0" smtClean="0"/>
              <a:t>, зарегистрируйтесь указав фамилию, имя, электронную почту и телефон.  А потом — паспортные данные и номер СНИЛС.</a:t>
            </a:r>
          </a:p>
          <a:p>
            <a:endParaRPr lang="ru-RU" dirty="0" smtClean="0"/>
          </a:p>
          <a:p>
            <a:r>
              <a:rPr lang="ru-RU" dirty="0" smtClean="0"/>
              <a:t>Далее нужно подтвердить свои данные — показать паспорт. Иначе невозможно убедиться, что заявку подали именно вы, а не кто-то другой от вашего имени. </a:t>
            </a:r>
          </a:p>
          <a:p>
            <a:endParaRPr lang="ru-RU" dirty="0" smtClean="0"/>
          </a:p>
          <a:p>
            <a:r>
              <a:rPr lang="ru-RU" dirty="0" smtClean="0"/>
              <a:t>Проще всего это сделать на почте, сама процедура занимает меньше минуты. </a:t>
            </a:r>
          </a:p>
          <a:p>
            <a:endParaRPr lang="ru-RU" dirty="0" smtClean="0"/>
          </a:p>
          <a:p>
            <a:r>
              <a:rPr lang="ru-RU" dirty="0" smtClean="0"/>
              <a:t>ИЛИ сходите в </a:t>
            </a:r>
            <a:r>
              <a:rPr lang="ru-RU" smtClean="0"/>
              <a:t>центр </a:t>
            </a:r>
            <a:r>
              <a:rPr lang="ru-RU" smtClean="0"/>
              <a:t>обслуживания МФЦ </a:t>
            </a:r>
            <a:r>
              <a:rPr lang="ru-RU" dirty="0" smtClean="0"/>
              <a:t>на пять минут. 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6632"/>
            <a:ext cx="8229600" cy="6009531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 smtClean="0"/>
              <a:t>Через Почту России.</a:t>
            </a:r>
            <a:r>
              <a:rPr lang="ru-RU" dirty="0" smtClean="0"/>
              <a:t> В этом случае письмо с кодом подтверждения личности будет выслано на указанный Вами почтовый адрес. Пример такого письма и его содержимого Вы можете видеть ниже. Отметим так же, что код высылается заказным письмом, то есть в почтовый ящик Вам придет извещение на его получение в отделении Почты России, где Вам будет необходимо предъявить документ, удостоверяющий личность, и извещение. Среднее время доставки письма составляет около 2-х недель с момента отправки. </a:t>
            </a:r>
          </a:p>
          <a:p>
            <a:endParaRPr lang="ru-RU" dirty="0" smtClean="0"/>
          </a:p>
          <a:p>
            <a:r>
              <a:rPr lang="ru-RU" dirty="0" smtClean="0"/>
              <a:t>Так же существует способ подтверждения личности </a:t>
            </a:r>
            <a:r>
              <a:rPr lang="ru-RU" b="1" dirty="0" smtClean="0"/>
              <a:t>с помощью средства электронной подписи или универсальной электронной карты.</a:t>
            </a:r>
            <a:r>
              <a:rPr lang="ru-RU" dirty="0" smtClean="0"/>
              <a:t> </a:t>
            </a:r>
          </a:p>
          <a:p>
            <a:endParaRPr lang="ru-RU" dirty="0" smtClean="0"/>
          </a:p>
          <a:p>
            <a:r>
              <a:rPr lang="ru-RU" dirty="0" smtClean="0"/>
              <a:t>Когда зарегистрируетесь — останется заполнить заявление на сайте</a:t>
            </a:r>
            <a:r>
              <a:rPr lang="en-US" dirty="0" smtClean="0"/>
              <a:t> https://</a:t>
            </a:r>
            <a:r>
              <a:rPr lang="ru-RU" dirty="0" err="1" smtClean="0"/>
              <a:t>beta.gosuslugi.ru</a:t>
            </a:r>
            <a:r>
              <a:rPr lang="ru-RU" dirty="0" smtClean="0"/>
              <a:t>/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Подача заявки в личном кабинете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/>
              <a:t> </a:t>
            </a:r>
            <a:endParaRPr lang="ru-RU" dirty="0"/>
          </a:p>
          <a:p>
            <a:pPr>
              <a:buNone/>
            </a:pPr>
            <a:r>
              <a:rPr lang="ru-RU" dirty="0" smtClean="0"/>
              <a:t>    Войдите </a:t>
            </a:r>
            <a:r>
              <a:rPr lang="ru-RU" dirty="0"/>
              <a:t>в личный кабинет портала, используя логин и пароль</a:t>
            </a:r>
            <a:r>
              <a:rPr lang="ru-RU" dirty="0" smtClean="0"/>
              <a:t>,</a:t>
            </a:r>
          </a:p>
          <a:p>
            <a:pPr>
              <a:buNone/>
            </a:pPr>
            <a:r>
              <a:rPr lang="ru-RU" dirty="0" smtClean="0"/>
              <a:t>    </a:t>
            </a:r>
            <a:r>
              <a:rPr lang="ru-RU" dirty="0"/>
              <a:t>полученные при регистрации.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Запиать ребенка в электронную очередь в детский сад через личный кабинет портала Госуслуг">
            <a:hlinkClick r:id="rId2" tooltip="&quot;&quot;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714356"/>
            <a:ext cx="8643998" cy="5857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1414"/>
            <a:ext cx="8229600" cy="1143000"/>
          </a:xfrm>
        </p:spPr>
        <p:txBody>
          <a:bodyPr>
            <a:noAutofit/>
          </a:bodyPr>
          <a:lstStyle/>
          <a:p>
            <a:r>
              <a:rPr lang="ru-RU" sz="2400" dirty="0" smtClean="0"/>
              <a:t>В основном меню на главной странице портала выбираем услугу «Запись в детский сад» 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Autofit/>
          </a:bodyPr>
          <a:lstStyle/>
          <a:p>
            <a:r>
              <a:rPr lang="ru-RU" sz="2400" dirty="0"/>
              <a:t>Выбираем тип получения услуги — "электронная услуга" </a:t>
            </a:r>
            <a:br>
              <a:rPr lang="ru-RU" sz="2400" dirty="0"/>
            </a:br>
            <a:endParaRPr lang="ru-RU" sz="2400" dirty="0"/>
          </a:p>
        </p:txBody>
      </p:sp>
      <p:pic>
        <p:nvPicPr>
          <p:cNvPr id="4" name="Рисунок 3" descr="Как записать ребёнка в детский сад через госуслуги">
            <a:hlinkClick r:id="rId2" tooltip="&quot;&quot;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785794"/>
            <a:ext cx="8143932" cy="6072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Как записать ребёнка в детский сад через госуслуги">
            <a:hlinkClick r:id="rId2" tooltip="&quot;&quot;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940" y="1000108"/>
            <a:ext cx="9286940" cy="5857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14"/>
            <a:ext cx="8229600" cy="1143000"/>
          </a:xfrm>
        </p:spPr>
        <p:txBody>
          <a:bodyPr>
            <a:noAutofit/>
          </a:bodyPr>
          <a:lstStyle/>
          <a:p>
            <a:r>
              <a:rPr lang="ru-RU" sz="1600" b="1" dirty="0"/>
              <a:t>Ваши персональные данные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/>
              <a:t>ФИО, дата рождения, паспортные и контактные данные уже внесены в форму записи в детский сад – это данные из </a:t>
            </a:r>
            <a:r>
              <a:rPr lang="ru-RU" sz="1600" dirty="0" err="1"/>
              <a:t>аккаунта</a:t>
            </a:r>
            <a:r>
              <a:rPr lang="ru-RU" sz="1600" dirty="0"/>
              <a:t> личного кабинете портала </a:t>
            </a:r>
            <a:r>
              <a:rPr lang="ru-RU" sz="1600" dirty="0" err="1"/>
              <a:t>госуслуг</a:t>
            </a:r>
            <a:r>
              <a:rPr lang="ru-RU" sz="1600" dirty="0"/>
              <a:t>. Вам остается указать степень родства. </a:t>
            </a:r>
            <a:br>
              <a:rPr lang="ru-RU" sz="1600" dirty="0"/>
            </a:br>
            <a:endParaRPr lang="ru-RU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Как записать ребёнка в детский сад через госуслуги">
            <a:hlinkClick r:id="rId2" tooltip="&quot;&quot;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3" y="857232"/>
            <a:ext cx="8143931" cy="592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14"/>
            <a:ext cx="8229600" cy="1143000"/>
          </a:xfrm>
        </p:spPr>
        <p:txBody>
          <a:bodyPr>
            <a:noAutofit/>
          </a:bodyPr>
          <a:lstStyle/>
          <a:p>
            <a:r>
              <a:rPr lang="ru-RU" sz="1800" b="1" dirty="0"/>
              <a:t>Персональные данные ребенка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/>
              <a:t>В этом пункте вы указываете данные ребенка: ФИО, дату рождения, пол ребенка, серию и номер свидетельства о рождении, номер СНИЛС (при его наличии) </a:t>
            </a:r>
            <a:br>
              <a:rPr lang="ru-RU" sz="1800" dirty="0"/>
            </a:br>
            <a:endParaRPr lang="ru-RU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1000108"/>
          </a:xfrm>
        </p:spPr>
        <p:txBody>
          <a:bodyPr>
            <a:normAutofit/>
          </a:bodyPr>
          <a:lstStyle/>
          <a:p>
            <a:r>
              <a:rPr lang="ru-RU" sz="1600" b="1" dirty="0"/>
              <a:t>Данные о регистрации ребенка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/>
              <a:t>Заполняем адрес проживания по которому зарегистрирован ребенок и адрес фактического места проживания, в случае, если они не совпадают. </a:t>
            </a:r>
          </a:p>
        </p:txBody>
      </p:sp>
      <p:pic>
        <p:nvPicPr>
          <p:cNvPr id="4" name="Рисунок 3" descr="Как записать ребёнка в детский сад через госуслуги">
            <a:hlinkClick r:id="rId2" tooltip="&quot;&quot;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928670"/>
            <a:ext cx="8072494" cy="592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314</Words>
  <Application>Microsoft Office PowerPoint</Application>
  <PresentationFormat>Экран (4:3)</PresentationFormat>
  <Paragraphs>41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Зарегистрируйтесь на портале.  </vt:lpstr>
      <vt:lpstr>Слайд 3</vt:lpstr>
      <vt:lpstr>Подача заявки в личном кабинете</vt:lpstr>
      <vt:lpstr>В основном меню на главной странице портала выбираем услугу «Запись в детский сад»  </vt:lpstr>
      <vt:lpstr>Выбираем тип получения услуги — "электронная услуга"  </vt:lpstr>
      <vt:lpstr>Ваши персональные данные ФИО, дата рождения, паспортные и контактные данные уже внесены в форму записи в детский сад – это данные из аккаунта личного кабинете портала госуслуг. Вам остается указать степень родства.  </vt:lpstr>
      <vt:lpstr>Персональные данные ребенка В этом пункте вы указываете данные ребенка: ФИО, дату рождения, пол ребенка, серию и номер свидетельства о рождении, номер СНИЛС (при его наличии)  </vt:lpstr>
      <vt:lpstr>Данные о регистрации ребенка Заполняем адрес проживания по которому зарегистрирован ребенок и адрес фактического места проживания, в случае, если они не совпадают. </vt:lpstr>
      <vt:lpstr>Выбор предпочитаемого детского сада На карте города выбираем желаемый детский сад. На случай, если в желаемом детском саду не окажется мест, Вы можете выбрать несколько альтернативных (предпочтительных) детских садов.  </vt:lpstr>
      <vt:lpstr>Параметры зачисления Выбираем учебный год, с которого Вы планируете отдать ребенка в детский сад, специфику группы (общеобразовательная, оздоровительная или компенсационная). Так же при подаче заявления вам необходимо указать наличие льгот.  </vt:lpstr>
      <vt:lpstr>Слайд 12</vt:lpstr>
      <vt:lpstr>Слайд 13</vt:lpstr>
      <vt:lpstr>Слайд 14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note-5</dc:creator>
  <cp:lastModifiedBy>Специалист ДО</cp:lastModifiedBy>
  <cp:revision>16</cp:revision>
  <dcterms:created xsi:type="dcterms:W3CDTF">2016-01-22T10:43:05Z</dcterms:created>
  <dcterms:modified xsi:type="dcterms:W3CDTF">2016-02-24T05:56:32Z</dcterms:modified>
</cp:coreProperties>
</file>