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196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70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66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54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21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88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6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023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16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489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90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7BADD-6FF2-49C8-8621-7F334D8BF5EF}" type="datetimeFigureOut">
              <a:rPr lang="ru-RU" smtClean="0"/>
              <a:t>14.07.2022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9040B-F9FD-4574-8AC2-1C50677F2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98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93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русскому языку в марте 2022 года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1979613" y="1598613"/>
          <a:ext cx="8226424" cy="4539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7995"/>
                <a:gridCol w="1468611"/>
                <a:gridCol w="1028303"/>
                <a:gridCol w="1028303"/>
                <a:gridCol w="1028303"/>
                <a:gridCol w="1028303"/>
                <a:gridCol w="1028303"/>
                <a:gridCol w="1028303"/>
              </a:tblGrid>
              <a:tr h="1819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№ п/п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Школа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Общее количество выпускников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Из них приняли участие в ТЕГЭ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до 24 баллов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24-50 баллов</a:t>
                      </a:r>
                      <a:endParaRPr lang="ru-RU" sz="1400" dirty="0" smtClean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51-80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Число</a:t>
                      </a:r>
                      <a:r>
                        <a:rPr lang="ru-RU" sz="1400" baseline="0" dirty="0" smtClean="0"/>
                        <a:t> учащихся, набравших 81-100 баллов</a:t>
                      </a: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гимназия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3/14,3%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92D050"/>
                    </a:solidFill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СОШ № 3 г. Нытва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5/7,9%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28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2/2,9%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НККК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13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1/7,7%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1/7,7%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Уральская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19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1/5,2%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 Григорьевская 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80" marR="68580" marT="34288" marB="34288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6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/>
                </a:tc>
              </a:tr>
              <a:tr h="37081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80" marR="68580" marT="34288" marB="34288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3/30%</a:t>
                      </a:r>
                      <a:endParaRPr lang="ru-RU" sz="1800" dirty="0"/>
                    </a:p>
                  </a:txBody>
                  <a:tcPr marT="45717" marB="45717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5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0</a:t>
                      </a:r>
                      <a:endParaRPr lang="ru-RU" sz="1800" dirty="0"/>
                    </a:p>
                  </a:txBody>
                  <a:tcPr marT="45717" marB="45717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030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Русский язык по ГО</a:t>
            </a:r>
            <a:endParaRPr lang="ru-RU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/>
          </p:nvPr>
        </p:nvGraphicFramePr>
        <p:xfrm>
          <a:off x="1096963" y="1846263"/>
          <a:ext cx="100584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676400"/>
                <a:gridCol w="1676400"/>
                <a:gridCol w="1676400"/>
                <a:gridCol w="1676400"/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учащихся 11 класса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Приняло участие в тестировании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 до 24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24-50 баллов</a:t>
                      </a:r>
                      <a:endParaRPr lang="ru-RU" dirty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51-80 баллов</a:t>
                      </a:r>
                      <a:endParaRPr lang="ru-RU" dirty="0" smtClean="0"/>
                    </a:p>
                  </a:txBody>
                  <a:tcPr marL="91441" marR="91441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Получили</a:t>
                      </a:r>
                      <a:r>
                        <a:rPr lang="ru-RU" baseline="0" dirty="0" smtClean="0"/>
                        <a:t> 81-100 баллов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138 /98,7%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9/6,5%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48/34,8%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74/53,6%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7/5,1%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821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ru-RU" b="1" dirty="0" smtClean="0"/>
              <a:t>Лучшие результаты по Русскому языку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b="1" dirty="0" smtClean="0"/>
              <a:t>. </a:t>
            </a:r>
            <a:r>
              <a:rPr lang="ru-RU" sz="2800" b="1" dirty="0" err="1" smtClean="0"/>
              <a:t>Ахметгалина</a:t>
            </a:r>
            <a:r>
              <a:rPr lang="ru-RU" sz="2800" b="1" dirty="0" smtClean="0"/>
              <a:t> Екатерина – 90 баллов, гимназия</a:t>
            </a:r>
          </a:p>
          <a:p>
            <a:r>
              <a:rPr lang="ru-RU" sz="2800" b="1" dirty="0" smtClean="0"/>
              <a:t>2. Головкова Софья – 88 баллов, НККК</a:t>
            </a:r>
          </a:p>
          <a:p>
            <a:r>
              <a:rPr lang="ru-RU" sz="2800" b="1" dirty="0" smtClean="0"/>
              <a:t>3. Казаков Антон – 87 баллов, гимназия</a:t>
            </a:r>
          </a:p>
          <a:p>
            <a:r>
              <a:rPr lang="ru-RU" sz="2800" b="1" dirty="0" smtClean="0"/>
              <a:t>4. Каменских </a:t>
            </a:r>
            <a:r>
              <a:rPr lang="ru-RU" sz="2800" b="1" dirty="0" smtClean="0"/>
              <a:t>Владислава </a:t>
            </a:r>
            <a:r>
              <a:rPr lang="ru-RU" sz="2800" b="1" dirty="0" smtClean="0"/>
              <a:t>- </a:t>
            </a:r>
            <a:r>
              <a:rPr lang="ru-RU" sz="2800" b="1" dirty="0"/>
              <a:t>87 баллов, гимназия</a:t>
            </a:r>
          </a:p>
        </p:txBody>
      </p:sp>
    </p:spTree>
    <p:extLst>
      <p:ext uri="{BB962C8B-B14F-4D97-AF65-F5344CB8AC3E}">
        <p14:creationId xmlns:p14="http://schemas.microsoft.com/office/powerpoint/2010/main" val="277977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/>
              <a:t>Результаты ТЕГЭ по математике в марте 2022 года (профильный уровень)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423606" y="1935335"/>
          <a:ext cx="7728461" cy="45956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275"/>
                <a:gridCol w="1695856"/>
                <a:gridCol w="1104066"/>
                <a:gridCol w="1104066"/>
                <a:gridCol w="1104066"/>
                <a:gridCol w="1104066"/>
                <a:gridCol w="1104066"/>
              </a:tblGrid>
              <a:tr h="173751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№ п/п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 приняло участие в тестировании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до 27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27-40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41-60 баллов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61-80 балла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2/28,6%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3/42,9%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26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5/19,2%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6/23%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1/7,7%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7/53,8%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92D050"/>
                    </a:solidFill>
                  </a:tcPr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5.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1/33%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1/25%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7.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1/100%</a:t>
                      </a:r>
                      <a:endParaRPr lang="ru-RU" sz="1400" dirty="0"/>
                    </a:p>
                  </a:txBody>
                  <a:tcPr marL="68591" marR="68591" marT="34296" marB="3429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56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18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11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17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</a:tr>
              <a:tr h="31757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Доля (%)</a:t>
                      </a:r>
                      <a:endParaRPr lang="ru-RU" sz="1400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100%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17,9%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32,1%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19,6%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30,4%</a:t>
                      </a:r>
                      <a:endParaRPr lang="ru-RU" sz="1400" b="1" dirty="0"/>
                    </a:p>
                  </a:txBody>
                  <a:tcPr marL="68591" marR="68591" marT="34296" marB="3429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0077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Лучшие результаты по математике (профиль)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sz="2800" b="1" dirty="0" smtClean="0"/>
              <a:t>. Лукиных Даниил – 78 баллов, гимназия</a:t>
            </a:r>
          </a:p>
          <a:p>
            <a:r>
              <a:rPr lang="ru-RU" sz="2800" b="1" dirty="0" smtClean="0"/>
              <a:t>2. Минин Игорь – 76 баллов, № 3</a:t>
            </a:r>
          </a:p>
          <a:p>
            <a:r>
              <a:rPr lang="ru-RU" sz="2800" b="1" dirty="0" smtClean="0"/>
              <a:t>Более 80 баллов не получил ни один обучающийся.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02921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Результаты ТЕГЭ по математике в марте 2022 года (базовый уровень)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/>
          </p:nvPr>
        </p:nvGraphicFramePr>
        <p:xfrm>
          <a:off x="2636839" y="2857500"/>
          <a:ext cx="7515227" cy="431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665"/>
                <a:gridCol w="916542"/>
                <a:gridCol w="1073604"/>
                <a:gridCol w="1073604"/>
                <a:gridCol w="1073604"/>
                <a:gridCol w="1073604"/>
                <a:gridCol w="1073604"/>
              </a:tblGrid>
              <a:tr h="134883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Всего приняло участие в тестировании</a:t>
                      </a:r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Получили «2»</a:t>
                      </a:r>
                    </a:p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«3»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 «4»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Получили</a:t>
                      </a:r>
                    </a:p>
                    <a:p>
                      <a:r>
                        <a:rPr lang="ru-RU" sz="1400" dirty="0" smtClean="0"/>
                        <a:t>«5»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Средняя оценка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Гимназия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2/12,5%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8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СОШ № 3 г. Нытва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37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1/2,7%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3,8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Шерьинская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Уральская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6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4,7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92D050"/>
                    </a:solidFill>
                  </a:tcPr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Чайковская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9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2/22,2%</a:t>
                      </a:r>
                      <a:endParaRPr lang="ru-RU" sz="1400" dirty="0"/>
                    </a:p>
                  </a:txBody>
                  <a:tcPr marL="68591" marR="68591" marT="34293" marB="34293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3,7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49533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Григорьевская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НККК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3,3</a:t>
                      </a:r>
                      <a:endParaRPr lang="ru-RU" sz="1400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Итого: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84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5/6%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22/26,2%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43/51,2%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14/16,7%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3,8</a:t>
                      </a:r>
                      <a:endParaRPr lang="ru-RU" sz="1400" b="1" dirty="0"/>
                    </a:p>
                  </a:txBody>
                  <a:tcPr marL="68591" marR="68591" marT="34293" marB="34293"/>
                </a:tc>
              </a:tr>
              <a:tr h="281961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68591" marR="68591" marT="34293" marB="3429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32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ЕГЭ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u="sng" dirty="0" smtClean="0"/>
              <a:t>Необходимо провести</a:t>
            </a:r>
            <a:r>
              <a:rPr lang="ru-RU" dirty="0" smtClean="0"/>
              <a:t>: 1.Анализ </a:t>
            </a:r>
            <a:r>
              <a:rPr lang="ru-RU" dirty="0" smtClean="0"/>
              <a:t>результатов </a:t>
            </a:r>
            <a:r>
              <a:rPr lang="ru-RU" dirty="0" smtClean="0"/>
              <a:t>ТЕГЭ в каждой ОО </a:t>
            </a:r>
          </a:p>
          <a:p>
            <a:r>
              <a:rPr lang="ru-RU" dirty="0" smtClean="0"/>
              <a:t>2. Принять управленческие решения по итогам: </a:t>
            </a:r>
            <a:r>
              <a:rPr lang="ru-RU" dirty="0" smtClean="0"/>
              <a:t>родительские собрания, индивидуальная работа с обучающимися по достижению результатов, совещания при директоре, зам. директора, тренировочные мероприятия и </a:t>
            </a:r>
            <a:r>
              <a:rPr lang="ru-RU" smtClean="0"/>
              <a:t>т.п</a:t>
            </a:r>
            <a:r>
              <a:rPr lang="ru-RU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36343095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508</Words>
  <Application>Microsoft Office PowerPoint</Application>
  <PresentationFormat>Широкоэкранный</PresentationFormat>
  <Paragraphs>224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Результаты ТЕГЭ по русскому языку в марте 2022 года</vt:lpstr>
      <vt:lpstr>Русский язык по ГО</vt:lpstr>
      <vt:lpstr>Лучшие результаты по Русскому языку</vt:lpstr>
      <vt:lpstr>Результаты ТЕГЭ по математике в марте 2022 года (профильный уровень)</vt:lpstr>
      <vt:lpstr>Лучшие результаты по математике (профиль)</vt:lpstr>
      <vt:lpstr>Результаты ТЕГЭ по математике в марте 2022 года (базовый уровень)</vt:lpstr>
      <vt:lpstr>Подготовка к ЕГЭ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СамкоТИ</dc:creator>
  <cp:lastModifiedBy>СамкоТИ</cp:lastModifiedBy>
  <cp:revision>1</cp:revision>
  <dcterms:created xsi:type="dcterms:W3CDTF">2022-07-14T10:05:34Z</dcterms:created>
  <dcterms:modified xsi:type="dcterms:W3CDTF">2022-07-14T10:07:25Z</dcterms:modified>
</cp:coreProperties>
</file>