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757"/>
    <a:srgbClr val="FF3B3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81000"/>
          </a:xfrm>
        </p:spPr>
        <p:txBody>
          <a:bodyPr anchor="ctr">
            <a:noAutofit/>
          </a:bodyPr>
          <a:lstStyle/>
          <a:p>
            <a:pPr algn="ctr"/>
            <a:r>
              <a:rPr lang="ru-RU" sz="1800" dirty="0" smtClean="0">
                <a:solidFill>
                  <a:srgbClr val="FFFF00"/>
                </a:solidFill>
                <a:effectLst/>
              </a:rPr>
              <a:t>Рейтинг образовательных учреждений по </a:t>
            </a:r>
            <a:r>
              <a:rPr lang="ru-RU" sz="1800" dirty="0" smtClean="0">
                <a:solidFill>
                  <a:srgbClr val="FFFF00"/>
                </a:solidFill>
                <a:effectLst/>
              </a:rPr>
              <a:t>правонарушениям </a:t>
            </a:r>
            <a:r>
              <a:rPr lang="ru-RU" sz="1800" dirty="0" smtClean="0">
                <a:solidFill>
                  <a:srgbClr val="FFFF00"/>
                </a:solidFill>
                <a:effectLst/>
              </a:rPr>
              <a:t>за 2012 год</a:t>
            </a:r>
            <a:endParaRPr lang="ru-RU" sz="1800" dirty="0">
              <a:solidFill>
                <a:srgbClr val="FFFF00"/>
              </a:solidFill>
              <a:effectLst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365760"/>
          <a:ext cx="9144000" cy="649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2133600"/>
                <a:gridCol w="2362200"/>
                <a:gridCol w="2286000"/>
                <a:gridCol w="19050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Школа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/л,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совершивших п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реступления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аппг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/л,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совершивших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ООД 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аппг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Административные правонарушения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аппг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ООШ №89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Мокинская СОШ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Постаноговская</a:t>
                      </a:r>
                      <a:r>
                        <a:rPr lang="ru-RU" sz="1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СОШ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Чекменёвская СОШ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Воробьёвская школа-сад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СОШ Шерьинская - Базовая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 (2)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Запольская СОШ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 (1)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СОШ (НОЦ)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 (5)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МБС(К)ОУ г. Нытва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(2)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 (4)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 (2)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НККК им. Атамана Ермака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 (4)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(5)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 (6)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МБС(К)ОУ Школа-интернат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(1)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 (3)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 (3)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Чайковская СОШ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(1)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 (9)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 (3)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ООШ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№2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 (2)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 (12)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 (13)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ООШ №3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 (3)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15 (15)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 (14)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15.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Гимназия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(0)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 (1)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16.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Сергинская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ООШ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 (0)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17.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Батуровская</a:t>
                      </a:r>
                      <a:r>
                        <a:rPr lang="ru-RU" sz="1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СОШ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 (0)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Григорьевская СОШ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(0)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(0)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 (2)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СОШ п. Уральский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 (2)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 (1)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 (7)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ОСОШ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 (5)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 (1)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32 (21)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21.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ООШ №1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 (0)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 (4)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 (3)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 (20)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54 (55)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60 (82)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201</TotalTime>
  <Words>316</Words>
  <PresentationFormat>Экран (4:3)</PresentationFormat>
  <Paragraphs>115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Апекс</vt:lpstr>
      <vt:lpstr>Рейтинг образовательных учреждений по правонарушениям за 2012 год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правонарушений за 9 месяцев 2012 года</dc:title>
  <cp:lastModifiedBy>--</cp:lastModifiedBy>
  <cp:revision>29</cp:revision>
  <dcterms:modified xsi:type="dcterms:W3CDTF">2013-01-25T05:41:35Z</dcterms:modified>
</cp:coreProperties>
</file>