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F1C-FA0D-45E1-BDEC-E4CF9B4054B3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D7EF-F483-4AFD-AD67-28E60689C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88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F1C-FA0D-45E1-BDEC-E4CF9B4054B3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D7EF-F483-4AFD-AD67-28E60689C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4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F1C-FA0D-45E1-BDEC-E4CF9B4054B3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D7EF-F483-4AFD-AD67-28E60689C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66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F1C-FA0D-45E1-BDEC-E4CF9B4054B3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D7EF-F483-4AFD-AD67-28E60689C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36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F1C-FA0D-45E1-BDEC-E4CF9B4054B3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D7EF-F483-4AFD-AD67-28E60689C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37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F1C-FA0D-45E1-BDEC-E4CF9B4054B3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D7EF-F483-4AFD-AD67-28E60689C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41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F1C-FA0D-45E1-BDEC-E4CF9B4054B3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D7EF-F483-4AFD-AD67-28E60689C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09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F1C-FA0D-45E1-BDEC-E4CF9B4054B3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D7EF-F483-4AFD-AD67-28E60689C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6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F1C-FA0D-45E1-BDEC-E4CF9B4054B3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D7EF-F483-4AFD-AD67-28E60689C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41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F1C-FA0D-45E1-BDEC-E4CF9B4054B3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D7EF-F483-4AFD-AD67-28E60689C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6F1C-FA0D-45E1-BDEC-E4CF9B4054B3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D7EF-F483-4AFD-AD67-28E60689C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5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36F1C-FA0D-45E1-BDEC-E4CF9B4054B3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D7EF-F483-4AFD-AD67-28E60689C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71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Совещание директоров школ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 мая </a:t>
            </a:r>
            <a:r>
              <a:rPr lang="ru-RU" smtClean="0"/>
              <a:t>2021 года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34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внесении сведений в АИС «ЭПОС. Дополнительное образование» на 15.05.2021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914400" y="2366963"/>
          <a:ext cx="10363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3454400"/>
                <a:gridCol w="3454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(чел.)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(%)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ДДТ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ЦДТ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ДЮСШ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ДЮСШ «Лидер»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28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Внесено в АИС «ЭПОС. Дополнительное образование»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914400" y="2366963"/>
          <a:ext cx="10363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3454400"/>
                <a:gridCol w="3454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(чел.)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(%)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Мокинская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СКОШ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187+56 (школа-интернат)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Чайковская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242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60,2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Григорьевская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60+15 (</a:t>
                      </a:r>
                      <a:r>
                        <a:rPr lang="ru-RU" dirty="0" err="1" smtClean="0"/>
                        <a:t>Постаноги</a:t>
                      </a:r>
                      <a:r>
                        <a:rPr lang="ru-RU" dirty="0" smtClean="0"/>
                        <a:t>)+47 (№89)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Шерьинская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179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3 г. Нытва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НККК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306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НЕТ: гимназия, № 2, Уральская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47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Структурные подразделения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589213" y="2133600"/>
          <a:ext cx="8915400" cy="524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детей с 5-7 лет (чел.)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Д.б</a:t>
                      </a:r>
                      <a:r>
                        <a:rPr lang="ru-RU" dirty="0" smtClean="0"/>
                        <a:t>. охвачено </a:t>
                      </a:r>
                      <a:r>
                        <a:rPr lang="ru-RU" dirty="0" err="1" smtClean="0"/>
                        <a:t>доп.образованием</a:t>
                      </a:r>
                      <a:r>
                        <a:rPr lang="ru-RU" dirty="0" smtClean="0"/>
                        <a:t> в 2021 году (77%) чел.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СОШ № 3 г. Нытва (Чекмени, Груни, </a:t>
                      </a:r>
                      <a:r>
                        <a:rPr lang="ru-RU" sz="1600" dirty="0" err="1" smtClean="0"/>
                        <a:t>Н.Гаревая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ООШ № 2 г. Нытва (</a:t>
                      </a:r>
                      <a:r>
                        <a:rPr lang="ru-RU" sz="1600" dirty="0" err="1" smtClean="0"/>
                        <a:t>Белобородово</a:t>
                      </a:r>
                      <a:r>
                        <a:rPr lang="ru-RU" sz="1600" dirty="0" smtClean="0"/>
                        <a:t>, Воробьи)</a:t>
                      </a:r>
                      <a:endParaRPr lang="ru-RU" sz="16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НККК</a:t>
                      </a:r>
                      <a:r>
                        <a:rPr lang="ru-RU" sz="1600" baseline="0" dirty="0" smtClean="0"/>
                        <a:t> имени Атамана Ермака (д\с№ 1, «Малышок»)</a:t>
                      </a:r>
                      <a:endParaRPr lang="ru-RU" sz="16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Чайковская СОШ («Колосок», </a:t>
                      </a:r>
                      <a:r>
                        <a:rPr lang="ru-RU" sz="1600" dirty="0" err="1" smtClean="0"/>
                        <a:t>Батуры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Григорьевская СОШ («Петушок», Покровское, </a:t>
                      </a:r>
                      <a:r>
                        <a:rPr lang="ru-RU" sz="1600" dirty="0" err="1" smtClean="0"/>
                        <a:t>ст.Григорьевская</a:t>
                      </a:r>
                      <a:r>
                        <a:rPr lang="ru-RU" sz="1600" dirty="0" smtClean="0"/>
                        <a:t> № 2, Заполье, </a:t>
                      </a:r>
                      <a:r>
                        <a:rPr lang="ru-RU" sz="1600" dirty="0" err="1" smtClean="0"/>
                        <a:t>Постаноги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Мокино</a:t>
                      </a:r>
                      <a:endParaRPr lang="ru-RU" sz="16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77525" marR="775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СОШ «</a:t>
                      </a:r>
                      <a:r>
                        <a:rPr lang="ru-RU" sz="1600" dirty="0" err="1" smtClean="0"/>
                        <a:t>Шерьинская</a:t>
                      </a:r>
                      <a:r>
                        <a:rPr lang="ru-RU" sz="1600" dirty="0" smtClean="0"/>
                        <a:t>-Базовая школа»</a:t>
                      </a:r>
                      <a:endParaRPr lang="ru-RU" sz="16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 marL="77525" marR="77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5298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215</Words>
  <Application>Microsoft Office PowerPoint</Application>
  <PresentationFormat>Широкоэкранный</PresentationFormat>
  <Paragraphs>70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Совещание директоров школ</vt:lpstr>
      <vt:lpstr>О внесении сведений в АИС «ЭПОС. Дополнительное образование» на 15.05.2021 года</vt:lpstr>
      <vt:lpstr>Внесено в АИС «ЭПОС. Дополнительное образование»</vt:lpstr>
      <vt:lpstr>Структурные подразделения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директоров школ</dc:title>
  <dc:creator>СамкоТИ</dc:creator>
  <cp:lastModifiedBy>СамкоТИ</cp:lastModifiedBy>
  <cp:revision>1</cp:revision>
  <dcterms:created xsi:type="dcterms:W3CDTF">2021-07-08T05:00:24Z</dcterms:created>
  <dcterms:modified xsi:type="dcterms:W3CDTF">2021-07-08T05:01:46Z</dcterms:modified>
</cp:coreProperties>
</file>