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58" r:id="rId5"/>
    <p:sldId id="261" r:id="rId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9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8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0904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71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726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26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32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4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1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6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3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96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1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7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2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3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9008-2A60-476F-90D4-E8F7533F9BDC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8A5370-DE28-4713-8657-AC3CAA91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57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Совещание заведующих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19 мая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66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Охват дополнительным образованием детей с 5-7 лет (ДДТ)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679463"/>
              </p:ext>
            </p:extLst>
          </p:nvPr>
        </p:nvGraphicFramePr>
        <p:xfrm>
          <a:off x="2589213" y="2133600"/>
          <a:ext cx="8915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ДОУ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детей с 5-7 лет (чел.)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дополнительным образованием (чел.)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МАДОУ д/с № 1 г. Нытва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134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МАДОУ</a:t>
                      </a:r>
                      <a:r>
                        <a:rPr lang="ru-RU" baseline="0" dirty="0" smtClean="0"/>
                        <a:t> д/с №4 г. Нытва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МБДОУ д/с № 16 г. Нытва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274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208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д/с «Березка»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36,5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729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384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 marL="77525" marR="77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76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Структурные подразделения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864899"/>
              </p:ext>
            </p:extLst>
          </p:nvPr>
        </p:nvGraphicFramePr>
        <p:xfrm>
          <a:off x="2589213" y="2133600"/>
          <a:ext cx="8915400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детей с 5-7 лет (чел.)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Д.б</a:t>
                      </a:r>
                      <a:r>
                        <a:rPr lang="ru-RU" dirty="0" smtClean="0"/>
                        <a:t>. охвачено </a:t>
                      </a:r>
                      <a:r>
                        <a:rPr lang="ru-RU" dirty="0" err="1" smtClean="0"/>
                        <a:t>доп.образованием</a:t>
                      </a:r>
                      <a:r>
                        <a:rPr lang="ru-RU" dirty="0" smtClean="0"/>
                        <a:t> в 2021 году (77%) чел.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 3 г. Нытва (Чекмени, Груни, </a:t>
                      </a:r>
                      <a:r>
                        <a:rPr lang="ru-RU" sz="1600" dirty="0" err="1" smtClean="0"/>
                        <a:t>Н.Гаревая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ООШ № 2 г. Нытва (</a:t>
                      </a:r>
                      <a:r>
                        <a:rPr lang="ru-RU" sz="1600" dirty="0" err="1" smtClean="0"/>
                        <a:t>Белобородово</a:t>
                      </a:r>
                      <a:r>
                        <a:rPr lang="ru-RU" sz="1600" dirty="0" smtClean="0"/>
                        <a:t>, Воробьи)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НККК</a:t>
                      </a:r>
                      <a:r>
                        <a:rPr lang="ru-RU" sz="1600" baseline="0" dirty="0" smtClean="0"/>
                        <a:t> имени Атамана Ермака (д\с№ 1, «Малышок»)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Чайковская СОШ («Колосок», </a:t>
                      </a:r>
                      <a:r>
                        <a:rPr lang="ru-RU" sz="1600" dirty="0" err="1" smtClean="0"/>
                        <a:t>Батуры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Григорьевская СОШ («Петушок», Покровское, </a:t>
                      </a:r>
                      <a:r>
                        <a:rPr lang="ru-RU" sz="1600" dirty="0" err="1" smtClean="0"/>
                        <a:t>ст.Григорьевская</a:t>
                      </a:r>
                      <a:r>
                        <a:rPr lang="ru-RU" sz="1600" dirty="0" smtClean="0"/>
                        <a:t> № 2, Заполье, </a:t>
                      </a:r>
                      <a:r>
                        <a:rPr lang="ru-RU" sz="1600" dirty="0" err="1" smtClean="0"/>
                        <a:t>Постаноги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Мокино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«</a:t>
                      </a:r>
                      <a:r>
                        <a:rPr lang="ru-RU" sz="1600" dirty="0" err="1" smtClean="0"/>
                        <a:t>Шерьинская</a:t>
                      </a:r>
                      <a:r>
                        <a:rPr lang="ru-RU" sz="1600" dirty="0" smtClean="0"/>
                        <a:t>-Базовая школа»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 marL="77525" marR="77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3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Всего детей в возрасте с </a:t>
            </a:r>
            <a:r>
              <a:rPr lang="ru-RU" b="1" dirty="0" smtClean="0"/>
              <a:t>5-7 лет в ДОУ городского округа: 1099 человек. </a:t>
            </a:r>
          </a:p>
          <a:p>
            <a:r>
              <a:rPr lang="ru-RU" b="1" dirty="0" smtClean="0"/>
              <a:t>Показатель охвата </a:t>
            </a:r>
            <a:r>
              <a:rPr lang="ru-RU" dirty="0" smtClean="0"/>
              <a:t>детей дополнительным образованием в 2021 году </a:t>
            </a:r>
            <a:r>
              <a:rPr lang="ru-RU" b="1" dirty="0" smtClean="0"/>
              <a:t>составляет  77%, т.е. 846 дошкольников </a:t>
            </a:r>
            <a:r>
              <a:rPr lang="ru-RU" dirty="0" smtClean="0"/>
              <a:t>должны быть охвачены общеобразовательными программами дополнительного образования. </a:t>
            </a:r>
          </a:p>
          <a:p>
            <a:r>
              <a:rPr lang="ru-RU" b="1" dirty="0" smtClean="0"/>
              <a:t>На 19 мая 2021 года </a:t>
            </a:r>
            <a:r>
              <a:rPr lang="ru-RU" dirty="0" smtClean="0"/>
              <a:t>охвачено детей дошкольного возраста общеобразовательными программами дополнительного образования </a:t>
            </a:r>
            <a:r>
              <a:rPr lang="ru-RU" b="1" dirty="0" smtClean="0"/>
              <a:t>404 человека, 36,8%.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7204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1. Написание общеобразовательной программы (</a:t>
            </a:r>
            <a:r>
              <a:rPr lang="ru-RU" dirty="0" err="1" smtClean="0"/>
              <a:t>ам</a:t>
            </a:r>
            <a:r>
              <a:rPr lang="ru-RU" dirty="0" smtClean="0"/>
              <a:t>) дополнительного образования и предложение ее родителям.</a:t>
            </a:r>
          </a:p>
          <a:p>
            <a:pPr algn="just"/>
            <a:r>
              <a:rPr lang="ru-RU" dirty="0" smtClean="0"/>
              <a:t>2. Работа с кадрами по реализации программ дополнительного образования (возможны договоры ГПХ).</a:t>
            </a:r>
          </a:p>
          <a:p>
            <a:pPr algn="just"/>
            <a:r>
              <a:rPr lang="ru-RU" dirty="0" smtClean="0"/>
              <a:t>3. Взаимодействие с организациями дополнительного образования (Дом детского творчества г. Нытва, Центр детского творчества п. Уральский, ДШИ).</a:t>
            </a:r>
          </a:p>
          <a:p>
            <a:pPr algn="just"/>
            <a:r>
              <a:rPr lang="ru-RU" dirty="0" smtClean="0"/>
              <a:t>4. Внесение сведений в ИС «</a:t>
            </a:r>
            <a:r>
              <a:rPr lang="ru-RU" dirty="0" err="1" smtClean="0"/>
              <a:t>ЭПОС.Дополнительное</a:t>
            </a:r>
            <a:r>
              <a:rPr lang="ru-RU" dirty="0" smtClean="0"/>
              <a:t> образование».</a:t>
            </a:r>
          </a:p>
          <a:p>
            <a:r>
              <a:rPr lang="ru-RU" b="1" dirty="0" smtClean="0"/>
              <a:t>СРОК: до 01.10.2021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625345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310</Words>
  <Application>Microsoft Office PowerPoint</Application>
  <PresentationFormat>Широкоэкранный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Совещание заведующих ДОУ</vt:lpstr>
      <vt:lpstr>Охват дополнительным образованием детей с 5-7 лет (ДДТ)</vt:lpstr>
      <vt:lpstr>Структурные подразделения</vt:lpstr>
      <vt:lpstr>продолжение</vt:lpstr>
      <vt:lpstr>Задачи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заведующих ДОУ</dc:title>
  <dc:creator>СамкоТИ</dc:creator>
  <cp:lastModifiedBy>СамкоТИ</cp:lastModifiedBy>
  <cp:revision>8</cp:revision>
  <cp:lastPrinted>2021-05-18T11:56:39Z</cp:lastPrinted>
  <dcterms:created xsi:type="dcterms:W3CDTF">2021-05-18T11:07:03Z</dcterms:created>
  <dcterms:modified xsi:type="dcterms:W3CDTF">2021-07-08T05:02:09Z</dcterms:modified>
</cp:coreProperties>
</file>