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3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1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4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3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99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5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9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31C9-EF0F-42E0-AE48-3C9F53AAC66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E9A8-9389-42FF-8CB0-2025C6CB4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5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Результаты ТЕГЭ по русскому языку в марте 2023 года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79613" y="1598613"/>
          <a:ext cx="8226424" cy="453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95"/>
                <a:gridCol w="1468611"/>
                <a:gridCol w="1028303"/>
                <a:gridCol w="1028303"/>
                <a:gridCol w="1028303"/>
                <a:gridCol w="1028303"/>
                <a:gridCol w="1028303"/>
                <a:gridCol w="1028303"/>
              </a:tblGrid>
              <a:tr h="1819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 п/п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Школа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Общее количество выпускников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 приняли участие в ТЕГЭ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до 24 баллов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24-50 баллов</a:t>
                      </a:r>
                      <a:endParaRPr lang="ru-RU" sz="1400" dirty="0" smtClean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51-80 баллов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81-100 баллов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гимназия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4/20%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СОШ № 3 г. Нытва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1/1,9%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1/1,9%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Уральская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2/7,4%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7/26%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Григорьевская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3/60%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2/16,6%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398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/>
                <a:gridCol w="1436914"/>
                <a:gridCol w="1436914"/>
                <a:gridCol w="1436914"/>
                <a:gridCol w="1436914"/>
                <a:gridCol w="1436914"/>
                <a:gridCol w="14369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 сдачи ТЕГЭ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учащихся 11 класса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 в тестировании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до 24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24-50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51-80 баллов</a:t>
                      </a:r>
                      <a:endParaRPr lang="ru-RU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81-100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117/94%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9/7,7%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39/33,3%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57/48,7%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12/10,3%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 /97%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5/4,1%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31/25,6%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70/57,9%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15/12,4%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17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/>
              <a:t>Лучшие результаты по Русскому языку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 smtClean="0"/>
              <a:t>. </a:t>
            </a:r>
            <a:r>
              <a:rPr lang="ru-RU" sz="2800" b="1" dirty="0" smtClean="0"/>
              <a:t>Завьялова Дарья- 93 балла, СОШ п. Уральский</a:t>
            </a:r>
          </a:p>
          <a:p>
            <a:r>
              <a:rPr lang="ru-RU" sz="2800" b="1" dirty="0" smtClean="0"/>
              <a:t>2. Гайсина Виктория– 92 балла, </a:t>
            </a:r>
            <a:r>
              <a:rPr lang="ru-RU" sz="2800" b="1" dirty="0" err="1" smtClean="0"/>
              <a:t>Шерьинская</a:t>
            </a:r>
            <a:r>
              <a:rPr lang="ru-RU" sz="2800" b="1" dirty="0" smtClean="0"/>
              <a:t>-Базовая школа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411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Результаты ТЕГЭ по математике в марте 2023 года (профильный уровень)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423606" y="1935335"/>
          <a:ext cx="7728461" cy="4595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75"/>
                <a:gridCol w="1695856"/>
                <a:gridCol w="1104066"/>
                <a:gridCol w="1104066"/>
                <a:gridCol w="1104066"/>
                <a:gridCol w="1104066"/>
                <a:gridCol w="1104066"/>
              </a:tblGrid>
              <a:tr h="17375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приняло участие в тестировании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до 27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27-40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41-60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61-80 балла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1/8,3%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1/8,3%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4/12,9%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12/38,7%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92D050"/>
                    </a:solidFill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5/23,8%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4/19%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1/50%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92D050"/>
                    </a:solidFill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2</a:t>
                      </a:r>
                      <a:endParaRPr lang="ru-RU" sz="1400" i="1" u="sng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Итого: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73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</a:t>
                      </a:r>
                      <a:endParaRPr lang="ru-RU" sz="1400" b="1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28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i="1" u="sng" dirty="0" smtClean="0"/>
                        <a:t>17</a:t>
                      </a:r>
                      <a:endParaRPr lang="ru-RU" sz="1400" b="1" i="1" u="sng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i="1" u="sng" dirty="0" smtClean="0"/>
                        <a:t>18</a:t>
                      </a:r>
                      <a:endParaRPr lang="ru-RU" sz="1400" b="1" i="1" u="sng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(%)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98,6%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13,7%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38,4%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23,3%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24,7%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6" marB="342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2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Лучшие результаты по математике (профиль)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Безматерных</a:t>
            </a:r>
            <a:r>
              <a:rPr lang="ru-RU" sz="2800" b="1" dirty="0" smtClean="0"/>
              <a:t> Злата– 78 баллов, гимназия</a:t>
            </a:r>
          </a:p>
          <a:p>
            <a:r>
              <a:rPr lang="ru-RU" sz="2800" b="1" dirty="0" smtClean="0"/>
              <a:t>2. Федосеев Михаил– 78 баллов, № 3</a:t>
            </a:r>
          </a:p>
          <a:p>
            <a:r>
              <a:rPr lang="ru-RU" sz="2800" b="1" dirty="0" smtClean="0"/>
              <a:t>3. </a:t>
            </a:r>
            <a:r>
              <a:rPr lang="ru-RU" sz="2800" b="1" dirty="0" err="1" smtClean="0"/>
              <a:t>Родачев</a:t>
            </a:r>
            <a:r>
              <a:rPr lang="ru-RU" sz="2800" b="1" dirty="0" smtClean="0"/>
              <a:t> Влас – 78 баллов. № 3</a:t>
            </a:r>
          </a:p>
          <a:p>
            <a:r>
              <a:rPr lang="ru-RU" sz="2800" b="1" dirty="0" smtClean="0"/>
              <a:t>Более 80 баллов не получил ни один обучающийся.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376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Результаты ТЕГЭ по математике в марте 2023 года (базовый уровень)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636839" y="2857500"/>
          <a:ext cx="7515227" cy="431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665"/>
                <a:gridCol w="916542"/>
                <a:gridCol w="1073604"/>
                <a:gridCol w="1073604"/>
                <a:gridCol w="1073604"/>
                <a:gridCol w="1073604"/>
                <a:gridCol w="1073604"/>
              </a:tblGrid>
              <a:tr h="13488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Всего приняло участие в тестировании</a:t>
                      </a:r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Получили «2»</a:t>
                      </a:r>
                    </a:p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«3»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«4»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</a:t>
                      </a:r>
                    </a:p>
                    <a:p>
                      <a:r>
                        <a:rPr lang="ru-RU" sz="1400" dirty="0" smtClean="0"/>
                        <a:t>«5»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оценка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1/12,5%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 г. Нытва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4,8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92D050"/>
                    </a:solidFill>
                  </a:tcPr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Итого: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49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1/2%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9/18,4%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24/49%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54/30,6%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4,1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448</Words>
  <Application>Microsoft Office PowerPoint</Application>
  <PresentationFormat>Широкоэкранный</PresentationFormat>
  <Paragraphs>208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Результаты ТЕГЭ по русскому языку в марте 2023 года</vt:lpstr>
      <vt:lpstr>РУССКИЙ ЯЗЫК</vt:lpstr>
      <vt:lpstr>Лучшие результаты по Русскому языку</vt:lpstr>
      <vt:lpstr>Результаты ТЕГЭ по математике в марте 2023 года (профильный уровень)</vt:lpstr>
      <vt:lpstr>Лучшие результаты по математике (профиль)</vt:lpstr>
      <vt:lpstr>Результаты ТЕГЭ по математике в марте 2023 года (базовый уровень)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СамкоТИ</dc:creator>
  <cp:lastModifiedBy>СамкоТИ</cp:lastModifiedBy>
  <cp:revision>2</cp:revision>
  <dcterms:created xsi:type="dcterms:W3CDTF">2023-12-20T11:50:25Z</dcterms:created>
  <dcterms:modified xsi:type="dcterms:W3CDTF">2023-12-20T11:56:08Z</dcterms:modified>
</cp:coreProperties>
</file>